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56" r:id="rId12"/>
    <p:sldId id="257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2178" y="13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F24294-C2C4-4D46-9714-81912190A9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6A7012F-0231-46C5-A5B9-8C861C59F6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4F522F8-2B71-45D6-828B-FA50C811D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376BF-6022-4C04-B8B9-14BE0F5E578D}" type="datetimeFigureOut">
              <a:rPr lang="zh-TW" altLang="en-US" smtClean="0"/>
              <a:t>2022/1/15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01A0CA0-6D01-44D9-A7F6-5DCD4D77E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D5578BC-B58A-42EF-9CBB-12EC7F968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3335B-8895-492A-BEEE-2F60330245C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6528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301C6B-3335-4421-A98D-AA2FC9B9B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156AD36-6E04-49FE-BC10-7C7F2D412B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AD4C5A5-1B44-473C-9E70-25BD61228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376BF-6022-4C04-B8B9-14BE0F5E578D}" type="datetimeFigureOut">
              <a:rPr lang="zh-TW" altLang="en-US" smtClean="0"/>
              <a:t>2022/1/15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46E5BB-C322-4052-90CF-B5BBA8E78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645AC91-CCDF-40EC-895B-05A08AF37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3335B-8895-492A-BEEE-2F60330245C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9006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ABF2CA9-5383-4D31-BF9B-4956974EDC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518F1C9-F423-4CCC-9CE3-54FA8CAE4E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9C5F2F9-12DE-45D9-B7A7-91616AC07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376BF-6022-4C04-B8B9-14BE0F5E578D}" type="datetimeFigureOut">
              <a:rPr lang="zh-TW" altLang="en-US" smtClean="0"/>
              <a:t>2022/1/15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28A8F4B-0F74-4984-B034-2DD481864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66B506E-32BD-4B52-A5B6-222E7B26E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3335B-8895-492A-BEEE-2F60330245C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3470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C21D1B-7C8F-4397-B60E-68002D35A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980B4AB-49C0-43FC-B9D6-0964620D8E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84C486-E9B8-490B-BA6A-7007701FD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376BF-6022-4C04-B8B9-14BE0F5E578D}" type="datetimeFigureOut">
              <a:rPr lang="zh-TW" altLang="en-US" smtClean="0"/>
              <a:t>2022/1/15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CA42387-41E9-460E-ACE8-E784F8FC7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3FAB1F9-C69D-4BFF-AA89-6F5F0C46B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3335B-8895-492A-BEEE-2F60330245C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2177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8C7AC9-1D10-42B7-AFF7-188174590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C405BF3-D70F-4936-9648-BE02B928B4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53ACAC9-01B9-49A7-BF74-AA191E4C1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376BF-6022-4C04-B8B9-14BE0F5E578D}" type="datetimeFigureOut">
              <a:rPr lang="zh-TW" altLang="en-US" smtClean="0"/>
              <a:t>2022/1/15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F99B2D2-1054-4A4E-949C-DC209283D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811FEA8-00EA-4B60-82CE-A0DB03201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3335B-8895-492A-BEEE-2F60330245C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6125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CDC58E8-D182-4730-8FCB-F325CC280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169974E-8299-4D84-A8FE-71D35DF5E2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FAEA45F-F76E-4B72-A12F-C330BF9447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0BC1EB8-02EA-4C1B-A74B-B1004282C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376BF-6022-4C04-B8B9-14BE0F5E578D}" type="datetimeFigureOut">
              <a:rPr lang="zh-TW" altLang="en-US" smtClean="0"/>
              <a:t>2022/1/15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786AF30-F427-4139-A168-0B495EFB5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BF53EEB-A737-4698-BD4A-3B01CDE1B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3335B-8895-492A-BEEE-2F60330245C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7964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5409A0-99FA-4972-A62C-890962728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00D6BD9-635B-4C01-A671-15B093E0B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CD0C7DE-B793-4AEA-A382-E5331C5E2E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91F1731-EB0D-48A5-B3A9-EDA8F45357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4613C1A-D93B-47A7-8461-E40278C43A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863B8C61-25A2-41CF-84E6-724FC5929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376BF-6022-4C04-B8B9-14BE0F5E578D}" type="datetimeFigureOut">
              <a:rPr lang="zh-TW" altLang="en-US" smtClean="0"/>
              <a:t>2022/1/15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3B5A3B48-BFB9-4224-89EE-14507F454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B870156-9612-4857-A328-40B2BCE99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3335B-8895-492A-BEEE-2F60330245C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2984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4732B3-2030-47EA-8C98-64727A91E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5E753DFD-2375-47DA-88DF-C0C626DB5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376BF-6022-4C04-B8B9-14BE0F5E578D}" type="datetimeFigureOut">
              <a:rPr lang="zh-TW" altLang="en-US" smtClean="0"/>
              <a:t>2022/1/15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9E4BF29-DF21-47D3-8CC0-D40FFD2A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CD6547F-E542-434F-93C0-9EE6F4BEC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3335B-8895-492A-BEEE-2F60330245C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0128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D348F64-DBB0-41B4-A4EA-61EB8876D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376BF-6022-4C04-B8B9-14BE0F5E578D}" type="datetimeFigureOut">
              <a:rPr lang="zh-TW" altLang="en-US" smtClean="0"/>
              <a:t>2022/1/15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31ABBA2-4BC0-4984-B2F8-66915E098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BB2BDB7-C864-4748-89A7-6106AB3D6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3335B-8895-492A-BEEE-2F60330245C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2782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5E7D8C-66FF-43C4-A921-B72FE9647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D5D2AC7-0B6E-468A-8736-A053C377F1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FCE3D73-C25B-40CE-86C1-36DEED8FEF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A2465E3-B3BE-4C0B-80D1-FA6213ADC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376BF-6022-4C04-B8B9-14BE0F5E578D}" type="datetimeFigureOut">
              <a:rPr lang="zh-TW" altLang="en-US" smtClean="0"/>
              <a:t>2022/1/15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D6CD421-B57E-4256-95CA-F0B10AD49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B93C882-F8C8-466E-9865-BFA3FDC7B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3335B-8895-492A-BEEE-2F60330245C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4073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5B5416-1494-443C-8BB3-72CD99296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A927510C-6BA5-48FD-9089-2B91878652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7813C5E-1DDD-47C7-916F-3BB7F302C9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C1E92FF-1AFD-4C1C-8F76-36747435E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376BF-6022-4C04-B8B9-14BE0F5E578D}" type="datetimeFigureOut">
              <a:rPr lang="zh-TW" altLang="en-US" smtClean="0"/>
              <a:t>2022/1/15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9A39BAD-1AFF-41DB-BE47-A5163BEA1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8136786-A21B-43E1-A465-4CA9FB828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F3335B-8895-492A-BEEE-2F60330245C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988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7BF0D1A-A28E-4F85-A15C-0DD068F4C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1B263C5-6112-4056-8AD7-A27C13500B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4E60CB6-91B9-4217-9776-399CB4072A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3376BF-6022-4C04-B8B9-14BE0F5E578D}" type="datetimeFigureOut">
              <a:rPr lang="zh-TW" altLang="en-US" smtClean="0"/>
              <a:t>2022/1/15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BD22105-10E0-406B-A471-C48F5D5972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44AE557-ECE0-47CE-8533-94DF38FEF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3335B-8895-492A-BEEE-2F60330245C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049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835319B2-8875-49DE-BD22-A3C0B6457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732" y="0"/>
            <a:ext cx="9074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709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8828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C248D9B-3476-4D8B-A03B-71C8588B72BB}"/>
              </a:ext>
            </a:extLst>
          </p:cNvPr>
          <p:cNvSpPr/>
          <p:nvPr/>
        </p:nvSpPr>
        <p:spPr>
          <a:xfrm>
            <a:off x="3692434" y="4798423"/>
            <a:ext cx="6480000" cy="153000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Ganache</a:t>
            </a:r>
            <a:endParaRPr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036D865-0760-4C75-A684-679D92DBE143}"/>
              </a:ext>
            </a:extLst>
          </p:cNvPr>
          <p:cNvSpPr/>
          <p:nvPr/>
        </p:nvSpPr>
        <p:spPr>
          <a:xfrm>
            <a:off x="7045594" y="4483423"/>
            <a:ext cx="900000" cy="630000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ADA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5B6774D-07D7-4FBD-88B9-26E7B384FC10}"/>
              </a:ext>
            </a:extLst>
          </p:cNvPr>
          <p:cNvSpPr/>
          <p:nvPr/>
        </p:nvSpPr>
        <p:spPr>
          <a:xfrm>
            <a:off x="8111057" y="4483423"/>
            <a:ext cx="900000" cy="63000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BTC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B7291F0-5597-49F9-94FC-C49E0AC7CD08}"/>
              </a:ext>
            </a:extLst>
          </p:cNvPr>
          <p:cNvSpPr/>
          <p:nvPr/>
        </p:nvSpPr>
        <p:spPr>
          <a:xfrm>
            <a:off x="9159274" y="4483423"/>
            <a:ext cx="900000" cy="63000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DEX</a:t>
            </a:r>
            <a:endParaRPr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1C9C72F-9C10-43F8-8D52-49225054C3F3}"/>
              </a:ext>
            </a:extLst>
          </p:cNvPr>
          <p:cNvSpPr/>
          <p:nvPr/>
        </p:nvSpPr>
        <p:spPr>
          <a:xfrm>
            <a:off x="1332411" y="526868"/>
            <a:ext cx="2160000" cy="1440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0" i="0" dirty="0">
                <a:solidFill>
                  <a:srgbClr val="E8E6E3"/>
                </a:solidFill>
                <a:effectLst/>
                <a:latin typeface="Roboto" panose="020B0604020202020204" pitchFamily="2" charset="0"/>
              </a:rPr>
              <a:t>Hardhat</a:t>
            </a:r>
          </a:p>
        </p:txBody>
      </p:sp>
      <p:cxnSp>
        <p:nvCxnSpPr>
          <p:cNvPr id="10" name="接點: 肘形 9">
            <a:extLst>
              <a:ext uri="{FF2B5EF4-FFF2-40B4-BE49-F238E27FC236}">
                <a16:creationId xmlns:a16="http://schemas.microsoft.com/office/drawing/2014/main" id="{C197461C-B0A8-4494-8B6D-4C4053D0E4DC}"/>
              </a:ext>
            </a:extLst>
          </p:cNvPr>
          <p:cNvCxnSpPr>
            <a:cxnSpLocks/>
            <a:stCxn id="8" idx="2"/>
            <a:endCxn id="4" idx="0"/>
          </p:cNvCxnSpPr>
          <p:nvPr/>
        </p:nvCxnSpPr>
        <p:spPr>
          <a:xfrm rot="16200000" flipH="1">
            <a:off x="3256645" y="1122633"/>
            <a:ext cx="2831555" cy="452002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51886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177AC65-8D02-4343-8054-E4E61A933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942" y="761628"/>
            <a:ext cx="7278116" cy="5334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484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40B8DA4-7795-4C25-BDAB-9DDEF991EB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12" y="937865"/>
            <a:ext cx="11641175" cy="4982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202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96E16D27-8A8C-491C-B173-D704441149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92" y="571101"/>
            <a:ext cx="11222016" cy="5715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278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76A39FF6-B876-4702-8DCB-4D62CB9D3E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4553"/>
            <a:ext cx="12192000" cy="6528894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D75C5F76-7675-4040-AB26-96191CBF690A}"/>
              </a:ext>
            </a:extLst>
          </p:cNvPr>
          <p:cNvSpPr/>
          <p:nvPr/>
        </p:nvSpPr>
        <p:spPr>
          <a:xfrm>
            <a:off x="4818217" y="6345381"/>
            <a:ext cx="360000" cy="360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76195EF-35CC-4B08-9608-D91EBAEC2ACC}"/>
              </a:ext>
            </a:extLst>
          </p:cNvPr>
          <p:cNvSpPr/>
          <p:nvPr/>
        </p:nvSpPr>
        <p:spPr>
          <a:xfrm>
            <a:off x="4278284" y="4473040"/>
            <a:ext cx="1440000" cy="180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13E4851A-4749-47FF-83B8-47CD77621F7A}"/>
              </a:ext>
            </a:extLst>
          </p:cNvPr>
          <p:cNvCxnSpPr/>
          <p:nvPr/>
        </p:nvCxnSpPr>
        <p:spPr>
          <a:xfrm flipV="1">
            <a:off x="4972594" y="4754880"/>
            <a:ext cx="0" cy="1454331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圖片 14">
            <a:extLst>
              <a:ext uri="{FF2B5EF4-FFF2-40B4-BE49-F238E27FC236}">
                <a16:creationId xmlns:a16="http://schemas.microsoft.com/office/drawing/2014/main" id="{C914B836-A419-46DA-81BD-F66B1464D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95" y="251643"/>
            <a:ext cx="7074607" cy="3959242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38381099-F991-4A20-9343-14078A3D97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3262" t="34618" r="32832" b="32465"/>
          <a:stretch/>
        </p:blipFill>
        <p:spPr>
          <a:xfrm>
            <a:off x="6473718" y="2374106"/>
            <a:ext cx="2914651" cy="2257425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16720CF-2E53-49E4-A7E5-7EE9080BEA5A}"/>
              </a:ext>
            </a:extLst>
          </p:cNvPr>
          <p:cNvSpPr/>
          <p:nvPr/>
        </p:nvSpPr>
        <p:spPr>
          <a:xfrm>
            <a:off x="6669587" y="4232080"/>
            <a:ext cx="1261456" cy="270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0C551C7F-1418-4812-A696-E1DEA8F33FE3}"/>
              </a:ext>
            </a:extLst>
          </p:cNvPr>
          <p:cNvCxnSpPr>
            <a:cxnSpLocks/>
          </p:cNvCxnSpPr>
          <p:nvPr/>
        </p:nvCxnSpPr>
        <p:spPr>
          <a:xfrm flipV="1">
            <a:off x="5843451" y="4380412"/>
            <a:ext cx="740229" cy="165462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AAEFA2EA-C40D-4082-8DF4-0DF6C6A818CC}"/>
              </a:ext>
            </a:extLst>
          </p:cNvPr>
          <p:cNvSpPr/>
          <p:nvPr/>
        </p:nvSpPr>
        <p:spPr>
          <a:xfrm>
            <a:off x="164280" y="513520"/>
            <a:ext cx="4320000" cy="810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0498CA3C-5047-4D2B-B794-D010CE20568B}"/>
              </a:ext>
            </a:extLst>
          </p:cNvPr>
          <p:cNvCxnSpPr>
            <a:cxnSpLocks/>
          </p:cNvCxnSpPr>
          <p:nvPr/>
        </p:nvCxnSpPr>
        <p:spPr>
          <a:xfrm flipH="1" flipV="1">
            <a:off x="2621280" y="1451112"/>
            <a:ext cx="3962400" cy="2683009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2456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群組 9">
            <a:extLst>
              <a:ext uri="{FF2B5EF4-FFF2-40B4-BE49-F238E27FC236}">
                <a16:creationId xmlns:a16="http://schemas.microsoft.com/office/drawing/2014/main" id="{72949B83-F960-4D68-A03B-1D76FA2598E8}"/>
              </a:ext>
            </a:extLst>
          </p:cNvPr>
          <p:cNvGrpSpPr/>
          <p:nvPr/>
        </p:nvGrpSpPr>
        <p:grpSpPr>
          <a:xfrm>
            <a:off x="2807476" y="-1504730"/>
            <a:ext cx="7560000" cy="9234488"/>
            <a:chOff x="2261376" y="-2381030"/>
            <a:chExt cx="7560000" cy="9234488"/>
          </a:xfrm>
        </p:grpSpPr>
        <p:pic>
          <p:nvPicPr>
            <p:cNvPr id="7" name="圖片 6">
              <a:extLst>
                <a:ext uri="{FF2B5EF4-FFF2-40B4-BE49-F238E27FC236}">
                  <a16:creationId xmlns:a16="http://schemas.microsoft.com/office/drawing/2014/main" id="{F206AA80-4FE2-4183-868C-AA5E74D6E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1376" y="0"/>
              <a:ext cx="7560000" cy="6853458"/>
            </a:xfrm>
            <a:prstGeom prst="rect">
              <a:avLst/>
            </a:prstGeom>
          </p:spPr>
        </p:pic>
        <p:pic>
          <p:nvPicPr>
            <p:cNvPr id="9" name="圖片 8" descr="一張含有 文字 的圖片&#10;&#10;自動產生的描述">
              <a:extLst>
                <a:ext uri="{FF2B5EF4-FFF2-40B4-BE49-F238E27FC236}">
                  <a16:creationId xmlns:a16="http://schemas.microsoft.com/office/drawing/2014/main" id="{C5EF4CEF-CACD-4993-A054-1963103F48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1376" y="-2381030"/>
              <a:ext cx="7560000" cy="2381030"/>
            </a:xfrm>
            <a:prstGeom prst="rect">
              <a:avLst/>
            </a:prstGeom>
          </p:spPr>
        </p:pic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5605DF11-B0CF-4BAC-A917-D02FCB9E9FF0}"/>
              </a:ext>
            </a:extLst>
          </p:cNvPr>
          <p:cNvSpPr/>
          <p:nvPr/>
        </p:nvSpPr>
        <p:spPr>
          <a:xfrm>
            <a:off x="4472487" y="1069780"/>
            <a:ext cx="1261456" cy="270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CD62B8D-1601-4363-BFD6-5663EAE85E45}"/>
              </a:ext>
            </a:extLst>
          </p:cNvPr>
          <p:cNvSpPr/>
          <p:nvPr/>
        </p:nvSpPr>
        <p:spPr>
          <a:xfrm>
            <a:off x="4624886" y="2682680"/>
            <a:ext cx="2160000" cy="270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87B3BE31-9111-4DB1-A982-87E044CEACA2}"/>
              </a:ext>
            </a:extLst>
          </p:cNvPr>
          <p:cNvCxnSpPr>
            <a:cxnSpLocks/>
          </p:cNvCxnSpPr>
          <p:nvPr/>
        </p:nvCxnSpPr>
        <p:spPr>
          <a:xfrm>
            <a:off x="5130800" y="1460500"/>
            <a:ext cx="0" cy="1079500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7284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一張含有 文字 的圖片&#10;&#10;自動產生的描述">
            <a:extLst>
              <a:ext uri="{FF2B5EF4-FFF2-40B4-BE49-F238E27FC236}">
                <a16:creationId xmlns:a16="http://schemas.microsoft.com/office/drawing/2014/main" id="{1CB69779-2E42-44A2-AD13-BC997A1339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731" y="542522"/>
            <a:ext cx="8154538" cy="5772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150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8875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2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897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1333</TotalTime>
  <Words>5</Words>
  <Application>Microsoft Office PowerPoint</Application>
  <PresentationFormat>寬螢幕</PresentationFormat>
  <Paragraphs>5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Roboto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陳敬翔</dc:creator>
  <cp:lastModifiedBy>陳敬翔</cp:lastModifiedBy>
  <cp:revision>6</cp:revision>
  <dcterms:created xsi:type="dcterms:W3CDTF">2022-01-15T05:48:46Z</dcterms:created>
  <dcterms:modified xsi:type="dcterms:W3CDTF">2022-01-16T04:02:08Z</dcterms:modified>
</cp:coreProperties>
</file>

<file path=docProps/thumbnail.jpeg>
</file>